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Economica"/>
      <p:regular r:id="rId14"/>
      <p:bold r:id="rId15"/>
      <p:italic r:id="rId16"/>
      <p:boldItalic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conomica-bold.fntdata"/><Relationship Id="rId14" Type="http://schemas.openxmlformats.org/officeDocument/2006/relationships/font" Target="fonts/Economica-regular.fntdata"/><Relationship Id="rId17" Type="http://schemas.openxmlformats.org/officeDocument/2006/relationships/font" Target="fonts/Economica-boldItalic.fntdata"/><Relationship Id="rId16" Type="http://schemas.openxmlformats.org/officeDocument/2006/relationships/font" Target="fonts/Economica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e5d2dbf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be5d2dbf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e5d2dbf7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e5d2dbf7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e5d2dbf7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e5d2dbf7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f13789b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f13789b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didn’t have the big array that kept the bayer filter resolution be a global variable which in turn accessed memory that didn’t exist, had help from Gregory to go through </a:t>
            </a:r>
            <a:r>
              <a:rPr lang="en"/>
              <a:t>assembly</a:t>
            </a:r>
            <a:r>
              <a:rPr lang="en"/>
              <a:t> to see. Turns out I was getting an invalid memory access from the stack pointer, and it used roughly a MB of data for the stack:) Had similar issue when working through part 7 so I didn’t learn my lesson the first time </a:t>
            </a:r>
            <a:r>
              <a:rPr lang="en"/>
              <a:t>encountering</a:t>
            </a:r>
            <a:r>
              <a:rPr lang="en"/>
              <a:t> this issue. I believe its similar to the security risk covered in 308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e5d2dbf71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e5d2dbf7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e5d2dbf71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e5d2dbf7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e5d2dbf7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e5d2dbf7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e5d2dbf71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e5d2dbf71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1198900" y="0"/>
            <a:ext cx="1329300" cy="5143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528200" y="0"/>
            <a:ext cx="1329300" cy="51435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186800" y="0"/>
            <a:ext cx="1329300" cy="5143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6516100" y="0"/>
            <a:ext cx="132930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7814700" y="0"/>
            <a:ext cx="1329300" cy="5143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857500" y="0"/>
            <a:ext cx="1329300" cy="5143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2743275" y="1444275"/>
            <a:ext cx="3591900" cy="2592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MP-2 Digital Camera Design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Nathan Thoms, Taylor Johnson, Jack Cassidy, John Lavigne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the wrapper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Consult wiki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Match names &amp; bit widths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 &amp; recreate </a:t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-10200" y="4996375"/>
            <a:ext cx="9164400" cy="18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Overthinking Modifications to camera_app.c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Hardware pipeline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Missing IP Source Files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Amount of Memory for images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Updated Iscript.ID 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-10200" y="4996375"/>
            <a:ext cx="9164400" cy="1899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1573" l="0" r="35191" t="67458"/>
          <a:stretch/>
        </p:blipFill>
        <p:spPr>
          <a:xfrm>
            <a:off x="4034425" y="1848988"/>
            <a:ext cx="5109576" cy="21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b="23964" l="0" r="2771" t="56450"/>
          <a:stretch/>
        </p:blipFill>
        <p:spPr>
          <a:xfrm>
            <a:off x="0" y="3955475"/>
            <a:ext cx="9168674" cy="1114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5"/>
          <p:cNvCxnSpPr/>
          <p:nvPr/>
        </p:nvCxnSpPr>
        <p:spPr>
          <a:xfrm>
            <a:off x="3320750" y="2424625"/>
            <a:ext cx="1450500" cy="81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225225"/>
            <a:ext cx="441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Memory Allocation in C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Global vs Local variables for extremely large variables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Had to debugging using assembly to find this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Had similar issues when working on part 7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700" y="92450"/>
            <a:ext cx="3266101" cy="26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763" y="2571750"/>
            <a:ext cx="1657976" cy="23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of Interest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MatLab Prototyping</a:t>
            </a:r>
            <a:endParaRPr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Excellent image processing tool for quick iterative testing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Fascinating how good the interpolated RGB image looks after discarding ⅔ of the </a:t>
            </a:r>
            <a:r>
              <a:rPr lang="en" sz="1500"/>
              <a:t>original</a:t>
            </a:r>
            <a:r>
              <a:rPr lang="en" sz="1500"/>
              <a:t> image’s color information.</a:t>
            </a:r>
            <a:endParaRPr sz="1500"/>
          </a:p>
        </p:txBody>
      </p:sp>
      <p:sp>
        <p:nvSpPr>
          <p:cNvPr id="102" name="Google Shape;102;p17"/>
          <p:cNvSpPr txBox="1"/>
          <p:nvPr/>
        </p:nvSpPr>
        <p:spPr>
          <a:xfrm>
            <a:off x="-10200" y="4953600"/>
            <a:ext cx="9164400" cy="18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25" y="2831300"/>
            <a:ext cx="2122300" cy="209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850" y="2831300"/>
            <a:ext cx="2122300" cy="209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2575" y="2804925"/>
            <a:ext cx="2122300" cy="212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7"/>
          <p:cNvCxnSpPr>
            <a:stCxn id="103" idx="3"/>
            <a:endCxn id="104" idx="1"/>
          </p:cNvCxnSpPr>
          <p:nvPr/>
        </p:nvCxnSpPr>
        <p:spPr>
          <a:xfrm>
            <a:off x="2771425" y="3879262"/>
            <a:ext cx="739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7"/>
          <p:cNvCxnSpPr>
            <a:stCxn id="104" idx="3"/>
            <a:endCxn id="105" idx="1"/>
          </p:cNvCxnSpPr>
          <p:nvPr/>
        </p:nvCxnSpPr>
        <p:spPr>
          <a:xfrm flipH="1" rot="10800000">
            <a:off x="5633150" y="3866062"/>
            <a:ext cx="7395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7"/>
          <p:cNvSpPr txBox="1"/>
          <p:nvPr/>
        </p:nvSpPr>
        <p:spPr>
          <a:xfrm>
            <a:off x="1042150" y="2510775"/>
            <a:ext cx="13224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RGB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3828888" y="2510775"/>
            <a:ext cx="14793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Bayer Image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6420975" y="2505450"/>
            <a:ext cx="20739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Interpolated RGB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of Interest</a:t>
            </a:r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311700" y="1225225"/>
            <a:ext cx="4047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detection/Sobel Filter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SW pipeline implementation only.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in edge detect mode, apply sobel kernels to buffered luminescence values.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Set Cr &amp; Cb values to 128 (Remove Color Information)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Looked into Vitis HLS tool to create  sobel edge detection IP for hardware pipeline (Incomplete)</a:t>
            </a:r>
            <a:endParaRPr sz="1600"/>
          </a:p>
        </p:txBody>
      </p:sp>
      <p:sp>
        <p:nvSpPr>
          <p:cNvPr id="117" name="Google Shape;117;p18"/>
          <p:cNvSpPr txBox="1"/>
          <p:nvPr/>
        </p:nvSpPr>
        <p:spPr>
          <a:xfrm>
            <a:off x="-10200" y="4996375"/>
            <a:ext cx="9164400" cy="18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17115"/>
          <a:stretch/>
        </p:blipFill>
        <p:spPr>
          <a:xfrm>
            <a:off x="4622999" y="0"/>
            <a:ext cx="4521002" cy="4996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-10200" y="4996375"/>
            <a:ext cx="9164400" cy="189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1225225"/>
            <a:ext cx="6816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Array math is very important especially dealing with image processing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Where you allocate your memory is also very important and knowing how much you would need for the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Good to prototype a design in Matlab or similar language  before you put it in an embedded application to save time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-10200" y="4996375"/>
            <a:ext cx="9164400" cy="189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315925"/>
            <a:ext cx="8520600" cy="44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Qu</a:t>
            </a:r>
            <a:r>
              <a:rPr lang="en" sz="9600">
                <a:solidFill>
                  <a:schemeClr val="lt1"/>
                </a:solidFill>
              </a:rPr>
              <a:t>estions?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-10200" y="4996375"/>
            <a:ext cx="9164400" cy="189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725" y="4996375"/>
            <a:ext cx="9191926" cy="1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